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1"/>
  </p:notesMasterIdLst>
  <p:handoutMasterIdLst>
    <p:handoutMasterId r:id="rId32"/>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389" r:id="rId20"/>
    <p:sldId id="276" r:id="rId21"/>
    <p:sldId id="277" r:id="rId22"/>
    <p:sldId id="390" r:id="rId23"/>
    <p:sldId id="279" r:id="rId24"/>
    <p:sldId id="280" r:id="rId25"/>
    <p:sldId id="391" r:id="rId26"/>
    <p:sldId id="282" r:id="rId27"/>
    <p:sldId id="283" r:id="rId28"/>
    <p:sldId id="392" r:id="rId29"/>
    <p:sldId id="393" r:id="rId3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59" autoAdjust="0"/>
    <p:restoredTop sz="68898" autoAdjust="0"/>
  </p:normalViewPr>
  <p:slideViewPr>
    <p:cSldViewPr>
      <p:cViewPr varScale="1">
        <p:scale>
          <a:sx n="89" d="100"/>
          <a:sy n="89" d="100"/>
        </p:scale>
        <p:origin x="253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08"/>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25</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𝑃𝑅𝐴</m:t>
                    </m:r>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𝑃𝑈𝐵</m:t>
                    </m:r>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𝑃𝑅𝐴</m:t>
                    </m:r>
                    <m:r>
                      <a:rPr lang="en-US" sz="2250" i="1" dirty="0">
                        <a:solidFill>
                          <a:schemeClr val="dk1"/>
                        </a:solidFill>
                        <a:latin typeface="Cambria Math" panose="02040503050406030204" pitchFamily="18" charset="0"/>
                      </a:rPr>
                      <m:t>, </m:t>
                    </m:r>
                    <m:r>
                      <a:rPr lang="en-US" sz="2250" i="1" dirty="0">
                        <a:solidFill>
                          <a:schemeClr val="dk1"/>
                        </a:solidFill>
                        <a:latin typeface="Cambria Math" panose="02040503050406030204" pitchFamily="18" charset="0"/>
                      </a:rPr>
                      <m:t>𝑌𝐴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𝑃𝑅𝐵</m:t>
                    </m:r>
                    <m:r>
                      <a:rPr lang="en-US" sz="2250" i="1" dirty="0">
                        <a:solidFill>
                          <a:schemeClr val="dk1"/>
                        </a:solidFill>
                        <a:latin typeface="Cambria Math" panose="02040503050406030204" pitchFamily="18" charset="0"/>
                      </a:rPr>
                      <m:t>, </m:t>
                    </m:r>
                    <m:r>
                      <a:rPr lang="en-US" sz="2250" i="1" dirty="0">
                        <a:solidFill>
                          <a:schemeClr val="dk1"/>
                        </a:solidFill>
                        <a:latin typeface="Cambria Math" panose="02040503050406030204" pitchFamily="18" charset="0"/>
                      </a:rPr>
                      <m:t>𝑌𝐵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lnSpcReduction="10000"/>
          </a:bodyPr>
          <a:lstStyle/>
          <a:p>
            <a:r>
              <a:rPr lang="en-US" dirty="0"/>
              <a:t>Pairwise key-exchange based on shared secret master key Shared Master Keys do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1196753"/>
                <a:ext cx="8568952" cy="2376263"/>
              </a:xfrm>
            </p:spPr>
            <p:txBody>
              <a:bodyPr>
                <a:normAutofit fontScale="47500" lnSpcReduction="20000"/>
              </a:bodyPr>
              <a:lstStyle/>
              <a:p>
                <a:r>
                  <a:rPr lang="en-US" dirty="0"/>
                  <a:t>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r="-142"/>
                </a:stretch>
              </a:blipFill>
            </p:spPr>
            <p:txBody>
              <a:bodyPr/>
              <a:lstStyle/>
              <a:p>
                <a:r>
                  <a:rPr lang="en-SE">
                    <a:noFill/>
                  </a:rPr>
                  <a:t> </a:t>
                </a:r>
              </a:p>
            </p:txBody>
          </p:sp>
        </mc:Fallback>
      </mc:AlternateContent>
      <p:pic>
        <p:nvPicPr>
          <p:cNvPr id="190" name="Shape 190"/>
          <p:cNvPicPr preferRelativeResize="0"/>
          <p:nvPr/>
        </p:nvPicPr>
        <p:blipFill>
          <a:blip r:embed="rId4">
            <a:alphaModFix/>
          </a:blip>
          <a:stretch>
            <a:fillRect/>
          </a:stretch>
        </p:blipFill>
        <p:spPr>
          <a:xfrm>
            <a:off x="773579" y="3290087"/>
            <a:ext cx="7596841" cy="3546437"/>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47063</TotalTime>
  <Words>5961</Words>
  <Application>Microsoft Office PowerPoint</Application>
  <PresentationFormat>On-screen Show (4:3)</PresentationFormat>
  <Paragraphs>313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341</cp:revision>
  <dcterms:created xsi:type="dcterms:W3CDTF">2014-08-18T03:27:50Z</dcterms:created>
  <dcterms:modified xsi:type="dcterms:W3CDTF">2020-04-21T18:02:18Z</dcterms:modified>
</cp:coreProperties>
</file>